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7" r:id="rId10"/>
    <p:sldId id="328" r:id="rId11"/>
    <p:sldId id="326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15AB08-8985-4D26-BD0B-E847D0C11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4B1CE99-C968-49C9-831A-099E615F1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9AC7B2E-89F9-4C18-A77E-CE4587CE9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D670790-CE5D-49DC-9ACA-52212F9C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34E1D14-4A29-4304-82F5-8990A6EF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620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EF25E2-0FB0-48DE-B616-AE7282D2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AE83B15-A285-4232-9EC0-469D276CD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10D764D-7891-44DD-B294-B8FC22A9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E5D56A-153A-4D62-9A76-12432F7D8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E622512-B083-40AC-BAE1-BDD50CAC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054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35813FF-5556-4C9C-9063-B14408CDB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4346B84-847C-4C6F-9171-0B336E74A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B4E197-A281-4471-8503-92548510A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5814CC-99AB-43F4-98FC-009186D5A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148774-DB04-4A25-91CE-E84DFCB4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462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375BE7-B1E1-4D89-89F9-1543AF15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272DB6-13AF-43CE-A215-B7C249CFB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375D1A0-6945-443B-ADE2-F47AD7D2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62D3DEB-B4C5-44E5-A88A-F6B184C5C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42C5759-A87D-466C-9F2F-5BC274B1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987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ECD609-E2E6-4D56-9B56-DFAE8FB4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1F3E4C0-558C-442F-9107-404247D1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E522E0-31DA-4D2D-95B8-BB75043C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9FC059F-DFD6-4326-AFC1-22A6C7DD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6CC7527-6690-4B7A-99E7-5DC25BD7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833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B4DB61-17C3-46F1-84D6-E691AC2D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760910-9110-401C-AEC4-B323A841E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3FE3FA4-0665-4E17-9A45-CBE19B250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DAB3454-CF9A-4D50-B3E9-B6EEC3F1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59B9B9F-7B24-4C2B-8FCD-ECAE1957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55A84E-97E7-4D86-ABF5-619D96FA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53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C616F1-D848-43EC-8136-D27805AA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297072E-F112-43A4-98F0-713E5DDD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9571F5F-FADC-4CD7-AC9B-8CC387AAE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96154A4-0BDF-4E83-957A-16EE01E78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6067F62-8778-4F6D-9A25-6D997B910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3BD267D0-84E4-44E3-A1C7-507E5256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78934E0-665E-47D4-B014-65E79C9E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AEE4A53-9354-46AB-803C-D1B6A1AF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1899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EB9EFC-9968-4AD6-A1B4-53D025DE2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56825AD-35AA-405F-A446-8E204C88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8E13CAA-7E61-4B07-AB5D-AC6DE296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48A4F10-499B-40EA-92C6-94B17E507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050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AA058AE-7043-49A1-AC1C-89C720D5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34B9D90-A88E-4057-8374-34412D8C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2D95D3-CAC3-4BD9-9C39-D109FB30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697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77463A-9C5C-4326-A0C7-943A972E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A00348-2F82-481F-A2CC-A9D8F3F46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47BFFB4-A35D-40CD-A467-94B188D7B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25B64E7-7CA2-461E-AD8C-670456538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03A8475-6934-40CE-9C60-E154D2AB6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D906913-0B09-429C-BE23-6924CC9F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809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46C95B-3206-4211-910D-9ADDF266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B5FC230-2284-4B55-B765-36219C5C9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964ED50-134E-406F-B115-4E93579F5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BE5FA21-9B8C-430F-8CB8-1C49D8B7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8EB6CBE-1518-4104-B812-EAE5FA3E4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1D90799-5176-4D06-BC6C-2681A475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908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88D8905-32CB-419A-AC41-338FF19C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BCF978C-ABF4-4982-B0F2-24CB9049F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FDBBEBF-3F22-494A-AE28-139758485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530FD-18F1-4E22-B6C1-489EB6AF4B44}" type="datetimeFigureOut">
              <a:rPr lang="tr-TR" smtClean="0"/>
              <a:t>8.12.2020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19B0CE-DA43-4B75-85FB-37C5B0D98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C6E4ED-3957-4988-962B-8A7CC5396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9568A-26EE-47F8-869C-261814DFEE3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822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18273" y="1876037"/>
            <a:ext cx="47248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5.Rijit Cisim Dengesi</a:t>
            </a:r>
          </a:p>
        </p:txBody>
      </p:sp>
    </p:spTree>
    <p:extLst>
      <p:ext uri="{BB962C8B-B14F-4D97-AF65-F5344CB8AC3E}">
        <p14:creationId xmlns:p14="http://schemas.microsoft.com/office/powerpoint/2010/main" val="142769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733287-D84D-4A4E-9B48-A19BE952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419"/>
            <a:ext cx="12192000" cy="62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2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673C3EF-9CFC-446C-BAF8-C365F3ACC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99"/>
            <a:ext cx="12192000" cy="63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DC62743-66CA-41B3-976E-F977954C9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07"/>
            <a:ext cx="12192000" cy="62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4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B5D2EFC-FB96-4933-BEE9-2C3A3B1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613"/>
            <a:ext cx="12192000" cy="47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0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3A01143-0C24-45B8-8745-E444D6FE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398"/>
            <a:ext cx="12192000" cy="59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4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F63293-138C-41B8-8F67-76115A316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816"/>
            <a:ext cx="12192000" cy="30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5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7FA4F3-49A0-40C7-9C01-A2D4E4B9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222"/>
            <a:ext cx="12192000" cy="59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2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85D382B-032F-493E-9ED0-A9F8F32E9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59"/>
            <a:ext cx="12192000" cy="442868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14380A3-83A9-4062-9398-59E2C35C1E7D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5.1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61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BABBE9A-40C8-4A16-BF03-B08F3DAA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127"/>
            <a:ext cx="12192000" cy="555374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0327C14-9095-4074-8780-0FD512EB0B67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5.3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5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9BDE6A-DC2C-4AA6-AABD-B39197CCA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41"/>
            <a:ext cx="12192000" cy="63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5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5EA060B1-A8B1-43F1-8174-A1E4753DE710}"/>
              </a:ext>
            </a:extLst>
          </p:cNvPr>
          <p:cNvSpPr txBox="1"/>
          <p:nvPr/>
        </p:nvSpPr>
        <p:spPr>
          <a:xfrm>
            <a:off x="124624" y="160782"/>
            <a:ext cx="45604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5.1 </a:t>
            </a:r>
            <a:r>
              <a:rPr lang="tr-TR" sz="1800" b="1" dirty="0" err="1">
                <a:effectLst/>
                <a:latin typeface="BankGothic Md BT" panose="020B0807020203060204" pitchFamily="34" charset="0"/>
              </a:rPr>
              <a:t>Rijit</a:t>
            </a:r>
            <a:r>
              <a:rPr lang="tr-TR" sz="1800" b="1" dirty="0">
                <a:effectLst/>
                <a:latin typeface="BankGothic Md BT" panose="020B0807020203060204" pitchFamily="34" charset="0"/>
              </a:rPr>
              <a:t> Cismin Denge Koşulları 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189C51F-A00A-4CEC-B3F1-253E74C2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76"/>
            <a:ext cx="12192000" cy="52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335105F6-2670-41A0-B294-21E68B0C19B4}"/>
              </a:ext>
            </a:extLst>
          </p:cNvPr>
          <p:cNvSpPr txBox="1"/>
          <p:nvPr/>
        </p:nvSpPr>
        <p:spPr>
          <a:xfrm>
            <a:off x="172040" y="107564"/>
            <a:ext cx="3438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1800" b="1" dirty="0">
                <a:effectLst/>
                <a:latin typeface="BankGothic Md BT" panose="020B0807020203060204" pitchFamily="34" charset="0"/>
              </a:rPr>
              <a:t>5.2.2 Denge Denklemleri</a:t>
            </a:r>
            <a:endParaRPr lang="tr-TR" b="1" dirty="0">
              <a:latin typeface="BankGothic Md BT" panose="020B080702020306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630D4D5-57B7-4382-B9AE-3443D909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707"/>
            <a:ext cx="12192000" cy="47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15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2297A13-6E38-4CF7-B019-B81F57FF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337"/>
            <a:ext cx="12192000" cy="624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2E0842D-4D97-480C-8054-ED44C016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762"/>
            <a:ext cx="12192000" cy="41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78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F0474CA-0330-46D9-8021-B0586358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213"/>
            <a:ext cx="12192000" cy="35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3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18F71F0-2F3E-40B5-9D17-F61D3DF86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450"/>
            <a:ext cx="12192000" cy="55170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1D1BCCA-71C2-4A30-985F-144D948BDED1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5.7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985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1C7EC22-CBA7-49BE-84C8-41C0A078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856"/>
            <a:ext cx="12192000" cy="60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2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4E7A129-9B59-46D7-B12F-4E807643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673"/>
            <a:ext cx="12192000" cy="621432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6360E10-B969-4764-9412-6C0A9BC10E9B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5.9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53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CFFC3F6-1827-4006-88C9-4FF0FDC1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875"/>
            <a:ext cx="12192000" cy="54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59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50BBF78-F166-4C37-84AC-F5F76989E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034"/>
            <a:ext cx="12192000" cy="577193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D637163-2AC0-4F1C-A302-C9F3F064BCEF}"/>
              </a:ext>
            </a:extLst>
          </p:cNvPr>
          <p:cNvSpPr txBox="1"/>
          <p:nvPr/>
        </p:nvSpPr>
        <p:spPr>
          <a:xfrm>
            <a:off x="143475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5.12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1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51B44C9-F1E3-4F16-9CDA-D00C1D87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26"/>
            <a:ext cx="12192000" cy="61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6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8DC381BC-3D73-4F9B-AAE3-77DAD641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335"/>
            <a:ext cx="12192000" cy="63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1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B536AE-3D08-4970-9742-E21E064F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500"/>
            <a:ext cx="12192000" cy="606972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4BEE6FF-2E8E-446A-AB28-1073B7CE4E00}"/>
              </a:ext>
            </a:extLst>
          </p:cNvPr>
          <p:cNvSpPr txBox="1"/>
          <p:nvPr/>
        </p:nvSpPr>
        <p:spPr>
          <a:xfrm>
            <a:off x="134048" y="108508"/>
            <a:ext cx="465476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5.F5-4 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(</a:t>
            </a:r>
            <a:r>
              <a:rPr lang="tr-TR" sz="1400" b="1" dirty="0" err="1">
                <a:effectLst/>
                <a:latin typeface="BankGothic Md BT" panose="020B0807020203060204" pitchFamily="34" charset="0"/>
              </a:rPr>
              <a:t>Fundamental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 </a:t>
            </a:r>
            <a:r>
              <a:rPr lang="tr-TR" sz="1400" b="1" dirty="0" err="1">
                <a:effectLst/>
                <a:latin typeface="BankGothic Md BT" panose="020B0807020203060204" pitchFamily="34" charset="0"/>
              </a:rPr>
              <a:t>Problems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)</a:t>
            </a:r>
            <a:endParaRPr lang="tr-TR" sz="14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92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1F1F40-E3C9-477D-9BBC-43D09F40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574"/>
            <a:ext cx="12192000" cy="60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40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DFA225A7-3D11-401E-9075-FE70EED67EFB}"/>
              </a:ext>
            </a:extLst>
          </p:cNvPr>
          <p:cNvSpPr txBox="1"/>
          <p:nvPr/>
        </p:nvSpPr>
        <p:spPr>
          <a:xfrm>
            <a:off x="124624" y="160782"/>
            <a:ext cx="524865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effectLst/>
                <a:latin typeface="Calibri" panose="020F0502020204030204" pitchFamily="34" charset="0"/>
              </a:rPr>
              <a:t> 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5.2.3 İki ve Üç Kuvvetli Elemanlar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B55BB01-83DF-4EA0-AC7F-E59139FE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537"/>
            <a:ext cx="12192000" cy="566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7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16557EC-1903-4F3A-8903-73826994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862"/>
            <a:ext cx="12192000" cy="51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3A833D9-99DD-4B62-90B9-84CA6F615E2F}"/>
              </a:ext>
            </a:extLst>
          </p:cNvPr>
          <p:cNvSpPr txBox="1"/>
          <p:nvPr/>
        </p:nvSpPr>
        <p:spPr>
          <a:xfrm>
            <a:off x="115197" y="94794"/>
            <a:ext cx="31464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5.3 Ü</a:t>
            </a:r>
            <a:r>
              <a:rPr lang="tr-TR" b="1" dirty="0">
                <a:latin typeface="BankGothic Md BT" panose="020B0807020203060204" pitchFamily="34" charset="0"/>
              </a:rPr>
              <a:t>ç</a:t>
            </a:r>
            <a:r>
              <a:rPr lang="tr-TR" sz="1800" b="1" dirty="0">
                <a:effectLst/>
                <a:latin typeface="BankGothic Md BT" panose="020B0807020203060204" pitchFamily="34" charset="0"/>
              </a:rPr>
              <a:t> Boyutta Denge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C5F3FFA-2FEC-458B-BFE1-3CD6F4AE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" y="1053792"/>
            <a:ext cx="12192000" cy="539143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2953BA4-F741-4DEC-A649-D4432C757FA2}"/>
              </a:ext>
            </a:extLst>
          </p:cNvPr>
          <p:cNvSpPr txBox="1"/>
          <p:nvPr/>
        </p:nvSpPr>
        <p:spPr>
          <a:xfrm>
            <a:off x="115197" y="541198"/>
            <a:ext cx="4513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5.3.1 Serbest Cisim Diyagramları</a:t>
            </a:r>
          </a:p>
        </p:txBody>
      </p:sp>
    </p:spTree>
    <p:extLst>
      <p:ext uri="{BB962C8B-B14F-4D97-AF65-F5344CB8AC3E}">
        <p14:creationId xmlns:p14="http://schemas.microsoft.com/office/powerpoint/2010/main" val="915509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F832D8F-678C-46A3-B25C-B8C34E12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747"/>
            <a:ext cx="12192000" cy="58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4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5C380D-985E-4AC8-9618-8B24112F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38"/>
            <a:ext cx="12192000" cy="5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45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A77F6CA-8942-4AD7-8914-243BCF34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075"/>
            <a:ext cx="12192000" cy="58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79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DC0D151-D8A4-4AE2-AC97-79165AC7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110"/>
            <a:ext cx="12192000" cy="57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0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FB9AD1D-FE20-4957-81E8-21E464B1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100"/>
            <a:ext cx="12192000" cy="38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5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1099E79-4997-46B5-94EC-567C038B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588"/>
            <a:ext cx="12192000" cy="633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1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B9B9240-43FA-4336-963F-6B69D0E2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834"/>
            <a:ext cx="12192000" cy="624916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2653E87-FDE9-488D-AE48-09DDFDC586A1}"/>
              </a:ext>
            </a:extLst>
          </p:cNvPr>
          <p:cNvSpPr txBox="1"/>
          <p:nvPr/>
        </p:nvSpPr>
        <p:spPr>
          <a:xfrm>
            <a:off x="172040" y="107564"/>
            <a:ext cx="34384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1800" b="1" dirty="0">
                <a:effectLst/>
                <a:latin typeface="BankGothic Md BT" panose="020B0807020203060204" pitchFamily="34" charset="0"/>
              </a:rPr>
              <a:t>5.3.2 Denge Denklemleri</a:t>
            </a:r>
            <a:endParaRPr lang="tr-TR" b="1" dirty="0"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657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DA6370C-FC24-4123-B94D-83772474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177"/>
            <a:ext cx="12192000" cy="633282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9D32223-156C-4D1C-AB22-94CECC06421B}"/>
              </a:ext>
            </a:extLst>
          </p:cNvPr>
          <p:cNvSpPr txBox="1"/>
          <p:nvPr/>
        </p:nvSpPr>
        <p:spPr>
          <a:xfrm>
            <a:off x="106052" y="79284"/>
            <a:ext cx="423970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b="1" dirty="0">
                <a:effectLst/>
                <a:latin typeface="BankGothic Md BT" panose="020B0807020203060204" pitchFamily="34" charset="0"/>
              </a:rPr>
              <a:t>5.3.3 </a:t>
            </a:r>
            <a:r>
              <a:rPr lang="tr-TR" b="1" dirty="0" err="1">
                <a:effectLst/>
                <a:latin typeface="BankGothic Md BT" panose="020B0807020203060204" pitchFamily="34" charset="0"/>
              </a:rPr>
              <a:t>Rijit</a:t>
            </a:r>
            <a:r>
              <a:rPr lang="tr-TR" b="1" dirty="0">
                <a:effectLst/>
                <a:latin typeface="BankGothic Md BT" panose="020B0807020203060204" pitchFamily="34" charset="0"/>
              </a:rPr>
              <a:t> Cisim İçin Bağlar</a:t>
            </a:r>
            <a:endParaRPr lang="tr-TR" b="1" dirty="0"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82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E30AFEE-AE4D-4575-970B-5E2B58D5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66"/>
            <a:ext cx="12192000" cy="61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9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4856953-57A6-4593-9C68-4839684B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1" y="664490"/>
            <a:ext cx="11392222" cy="608500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DF1D2F7-A9BE-4E8A-86DD-D957E7AE333A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5.15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58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45B9B4A-3C6A-4F60-A101-873A346E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127"/>
            <a:ext cx="12192000" cy="54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57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277D761-5B48-4A4C-8F05-46FF6618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655"/>
            <a:ext cx="12192000" cy="628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0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0C3B8F7-77F2-4CCC-AF75-A955B5904A63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5.16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9C87016-5234-401B-BA2D-E41DCA05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746"/>
            <a:ext cx="12192000" cy="61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0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365B96-84D3-44FE-8F6D-5CC5896F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961"/>
            <a:ext cx="12192000" cy="643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D61945D-396B-4B4C-B40D-39982740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35"/>
            <a:ext cx="12192000" cy="60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DDFE16-10FE-4F7D-9000-7C092C1E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8" y="768185"/>
            <a:ext cx="11342452" cy="598130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2801C5B-0D79-4A8A-A6FD-175B3174C959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5.17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55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518D0B-6CB7-49B4-ABDB-4B3BD77C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573"/>
            <a:ext cx="12192000" cy="37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1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F73ED4-0500-4A32-AB58-C2810384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974"/>
            <a:ext cx="12192000" cy="64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88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60106CB-1711-4C8A-8C6C-1DF297EE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20"/>
            <a:ext cx="12192000" cy="6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6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0515F71-C173-4E7B-B81A-3BF418C264BD}"/>
              </a:ext>
            </a:extLst>
          </p:cNvPr>
          <p:cNvSpPr txBox="1"/>
          <p:nvPr/>
        </p:nvSpPr>
        <p:spPr>
          <a:xfrm>
            <a:off x="134048" y="108508"/>
            <a:ext cx="335387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5.5-64 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(</a:t>
            </a:r>
            <a:r>
              <a:rPr lang="tr-TR" sz="1400" b="1" dirty="0" err="1">
                <a:effectLst/>
                <a:latin typeface="BankGothic Md BT" panose="020B0807020203060204" pitchFamily="34" charset="0"/>
              </a:rPr>
              <a:t>Problems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)</a:t>
            </a:r>
            <a:endParaRPr lang="tr-TR" sz="14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5B572E9-7D1E-4597-9C80-043250892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1"/>
          <a:stretch/>
        </p:blipFill>
        <p:spPr>
          <a:xfrm>
            <a:off x="0" y="722545"/>
            <a:ext cx="11774078" cy="602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5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E87D4FE-D9E9-4565-867B-258A49DE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75"/>
            <a:ext cx="12192000" cy="63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09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2CBF84-A8AF-4E09-BD32-DEE17C1E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241"/>
            <a:ext cx="12192000" cy="610475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EB7AFFD-237D-434C-B38A-64CC841DF86E}"/>
              </a:ext>
            </a:extLst>
          </p:cNvPr>
          <p:cNvSpPr txBox="1"/>
          <p:nvPr/>
        </p:nvSpPr>
        <p:spPr>
          <a:xfrm>
            <a:off x="141402" y="75414"/>
            <a:ext cx="334651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5.5-82 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(</a:t>
            </a:r>
            <a:r>
              <a:rPr lang="tr-TR" sz="1400" b="1" dirty="0" err="1">
                <a:effectLst/>
                <a:latin typeface="BankGothic Md BT" panose="020B0807020203060204" pitchFamily="34" charset="0"/>
              </a:rPr>
              <a:t>Problems</a:t>
            </a:r>
            <a:r>
              <a:rPr lang="tr-TR" sz="1400" b="1" dirty="0">
                <a:effectLst/>
                <a:latin typeface="BankGothic Md BT" panose="020B0807020203060204" pitchFamily="34" charset="0"/>
              </a:rPr>
              <a:t>)</a:t>
            </a:r>
            <a:endParaRPr lang="tr-TR" sz="14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90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15FC8EA-24DE-4E86-BB78-1E689559A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59"/>
            <a:ext cx="12192000" cy="63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88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A0A6DA-1EC1-4FDA-91DB-72FFF2E26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"/>
          <a:stretch/>
        </p:blipFill>
        <p:spPr>
          <a:xfrm>
            <a:off x="0" y="228726"/>
            <a:ext cx="12192000" cy="64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4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08B2AE2-21A5-4C39-8AD9-01BD8BF4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04"/>
            <a:ext cx="12192000" cy="63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B7E58DFC-7FCE-4892-BE04-76B5528F08E4}"/>
              </a:ext>
            </a:extLst>
          </p:cNvPr>
          <p:cNvSpPr txBox="1"/>
          <p:nvPr/>
        </p:nvSpPr>
        <p:spPr>
          <a:xfrm>
            <a:off x="124624" y="160782"/>
            <a:ext cx="45604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5.2 İki Boyutta Denge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F51B5D-36BE-4903-9B31-99CF9010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802"/>
            <a:ext cx="12192000" cy="57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07C10C30-41F4-4DD3-B122-6F4166F3C428}"/>
              </a:ext>
            </a:extLst>
          </p:cNvPr>
          <p:cNvSpPr txBox="1"/>
          <p:nvPr/>
        </p:nvSpPr>
        <p:spPr>
          <a:xfrm>
            <a:off x="124906" y="79284"/>
            <a:ext cx="45130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5.2.1 Serbest Cisim Diyagramları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EA3283E-ACCA-4FA6-8D9B-B5524F24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891"/>
            <a:ext cx="12192000" cy="33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A463DEF-7D50-4216-BAF3-ABB06B8BE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338"/>
            <a:ext cx="12192000" cy="606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7972B41-9003-4884-8FF7-0A641F9C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02"/>
            <a:ext cx="12192000" cy="61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5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79</Words>
  <Application>Microsoft Office PowerPoint</Application>
  <PresentationFormat>Geniş ekran</PresentationFormat>
  <Paragraphs>22</Paragraphs>
  <Slides>57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57</vt:i4>
      </vt:variant>
    </vt:vector>
  </HeadingPairs>
  <TitlesOfParts>
    <vt:vector size="62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18</cp:revision>
  <dcterms:created xsi:type="dcterms:W3CDTF">2020-11-17T14:09:17Z</dcterms:created>
  <dcterms:modified xsi:type="dcterms:W3CDTF">2020-12-08T11:40:33Z</dcterms:modified>
</cp:coreProperties>
</file>